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9" r:id="rId5"/>
    <p:sldId id="264" r:id="rId6"/>
    <p:sldId id="260" r:id="rId7"/>
    <p:sldId id="261" r:id="rId8"/>
    <p:sldId id="262" r:id="rId9"/>
    <p:sldId id="267" r:id="rId10"/>
    <p:sldId id="266" r:id="rId11"/>
    <p:sldId id="268" r:id="rId12"/>
    <p:sldId id="270" r:id="rId13"/>
    <p:sldId id="269" r:id="rId14"/>
    <p:sldId id="272" r:id="rId15"/>
    <p:sldId id="271" r:id="rId16"/>
    <p:sldId id="273" r:id="rId17"/>
    <p:sldId id="275" r:id="rId18"/>
    <p:sldId id="274" r:id="rId19"/>
    <p:sldId id="284" r:id="rId20"/>
    <p:sldId id="283" r:id="rId21"/>
    <p:sldId id="282" r:id="rId22"/>
    <p:sldId id="281" r:id="rId23"/>
    <p:sldId id="280" r:id="rId24"/>
    <p:sldId id="279" r:id="rId25"/>
    <p:sldId id="278" r:id="rId26"/>
    <p:sldId id="277" r:id="rId27"/>
    <p:sldId id="276" r:id="rId28"/>
    <p:sldId id="286" r:id="rId29"/>
    <p:sldId id="285" r:id="rId30"/>
    <p:sldId id="289" r:id="rId31"/>
    <p:sldId id="287" r:id="rId32"/>
    <p:sldId id="290" r:id="rId33"/>
    <p:sldId id="291" r:id="rId34"/>
    <p:sldId id="292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0" autoAdjust="0"/>
    <p:restoredTop sz="94660"/>
  </p:normalViewPr>
  <p:slideViewPr>
    <p:cSldViewPr snapToGrid="0">
      <p:cViewPr>
        <p:scale>
          <a:sx n="125" d="100"/>
          <a:sy n="125" d="100"/>
        </p:scale>
        <p:origin x="748" y="1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7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4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4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9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5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3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8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9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3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92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308CD-2DFA-4CCA-B3D4-D0C82D2C0619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F31F5-4265-4342-9905-383844EF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1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07123"/>
            <a:ext cx="9144000" cy="2387600"/>
          </a:xfrm>
        </p:spPr>
        <p:txBody>
          <a:bodyPr/>
          <a:lstStyle/>
          <a:p>
            <a:r>
              <a:rPr lang="en-US" dirty="0" smtClean="0"/>
              <a:t>Processing Results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10/28/2018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12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82873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9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Overlap/</a:t>
            </a:r>
            <a:r>
              <a:rPr lang="en-US" dirty="0" err="1" smtClean="0"/>
              <a:t>Sidelap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say much about accuracy (Since all Mavic data is so bad)</a:t>
            </a:r>
          </a:p>
          <a:p>
            <a:r>
              <a:rPr lang="en-US" dirty="0" smtClean="0"/>
              <a:t>50% overlap consistently has less completeness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7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43822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33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787423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2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Oblique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0,5,10,15 degree tested at two locations</a:t>
            </a:r>
          </a:p>
          <a:p>
            <a:r>
              <a:rPr lang="en-US" dirty="0" smtClean="0"/>
              <a:t>- Hard to make conclusions, given data was all from Mavic…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7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7446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Accuracy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default (10m) camera accuracy allows for error to propagate into camera EO</a:t>
            </a:r>
          </a:p>
          <a:p>
            <a:r>
              <a:rPr lang="en-US" dirty="0" smtClean="0"/>
              <a:t>Refraction </a:t>
            </a:r>
            <a:r>
              <a:rPr lang="en-US" dirty="0" err="1" smtClean="0"/>
              <a:t>Tiepoint</a:t>
            </a:r>
            <a:r>
              <a:rPr lang="en-US" dirty="0" smtClean="0"/>
              <a:t> Error -&gt; Camera Position -&gt; 3D </a:t>
            </a:r>
            <a:r>
              <a:rPr lang="en-US" dirty="0" err="1" smtClean="0"/>
              <a:t>Pointcloud</a:t>
            </a:r>
            <a:r>
              <a:rPr lang="en-US" dirty="0" smtClean="0"/>
              <a:t> Elevation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7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6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94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4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00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90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6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20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57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Land in PPK Solo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land in the imagery, there are significant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4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98630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with correct camera accuracy setting in </a:t>
            </a:r>
            <a:r>
              <a:rPr lang="en-US" dirty="0" err="1" smtClean="0"/>
              <a:t>Photoscan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59071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Data was processed be setting:</a:t>
            </a:r>
          </a:p>
          <a:p>
            <a:pPr lvl="1"/>
            <a:r>
              <a:rPr lang="en-US" sz="2000" dirty="0" smtClean="0"/>
              <a:t>“Low” camera accuracy  (10m)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/>
              <a:t>High</a:t>
            </a:r>
            <a:r>
              <a:rPr lang="en-US" sz="2000" dirty="0" smtClean="0"/>
              <a:t>” camera accuracy (0.1m)</a:t>
            </a:r>
          </a:p>
          <a:p>
            <a:r>
              <a:rPr lang="en-US" sz="2000" dirty="0" smtClean="0"/>
              <a:t>Error propagates from:</a:t>
            </a:r>
          </a:p>
          <a:p>
            <a:pPr lvl="1"/>
            <a:r>
              <a:rPr lang="en-US" sz="2000" dirty="0" smtClean="0"/>
              <a:t>Initial Error in </a:t>
            </a:r>
            <a:r>
              <a:rPr lang="en-US" sz="2000" dirty="0" err="1" smtClean="0"/>
              <a:t>keypoint</a:t>
            </a:r>
            <a:r>
              <a:rPr lang="en-US" sz="2000" dirty="0" smtClean="0"/>
              <a:t> matching</a:t>
            </a:r>
          </a:p>
          <a:p>
            <a:pPr lvl="1"/>
            <a:r>
              <a:rPr lang="en-US" sz="2000" dirty="0" smtClean="0"/>
              <a:t>To Errors in Camera position</a:t>
            </a:r>
          </a:p>
          <a:p>
            <a:pPr lvl="1"/>
            <a:r>
              <a:rPr lang="en-US" sz="2000" dirty="0" smtClean="0"/>
              <a:t>To an Error in Bathymetry Elevation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6557681" y="1529440"/>
            <a:ext cx="5824344" cy="5221942"/>
            <a:chOff x="6161469" y="1456766"/>
            <a:chExt cx="5824344" cy="5221942"/>
          </a:xfrm>
        </p:grpSpPr>
        <p:grpSp>
          <p:nvGrpSpPr>
            <p:cNvPr id="7" name="Group 6"/>
            <p:cNvGrpSpPr/>
            <p:nvPr/>
          </p:nvGrpSpPr>
          <p:grpSpPr>
            <a:xfrm>
              <a:off x="6161469" y="1456766"/>
              <a:ext cx="5824344" cy="5221942"/>
              <a:chOff x="7297271" y="2475094"/>
              <a:chExt cx="4688541" cy="420361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089" t="5897"/>
              <a:stretch/>
            </p:blipFill>
            <p:spPr>
              <a:xfrm>
                <a:off x="7633589" y="2483225"/>
                <a:ext cx="4352223" cy="419548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" t="38974" r="93993"/>
              <a:stretch/>
            </p:blipFill>
            <p:spPr>
              <a:xfrm>
                <a:off x="7297271" y="3957917"/>
                <a:ext cx="385481" cy="2720789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" t="5734" r="95011" b="61290"/>
              <a:stretch/>
            </p:blipFill>
            <p:spPr>
              <a:xfrm>
                <a:off x="7360021" y="2475094"/>
                <a:ext cx="304800" cy="1470212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0569389" y="1541929"/>
              <a:ext cx="1416424" cy="1169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09" t="38610" r="2463" b="31042"/>
          <a:stretch/>
        </p:blipFill>
        <p:spPr>
          <a:xfrm>
            <a:off x="197971" y="4566162"/>
            <a:ext cx="3397622" cy="1984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9" t="38535" r="2363" b="31317"/>
          <a:stretch/>
        </p:blipFill>
        <p:spPr>
          <a:xfrm>
            <a:off x="3646365" y="4578239"/>
            <a:ext cx="2979391" cy="1929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5" t="33737" r="10290" b="61243"/>
          <a:stretch/>
        </p:blipFill>
        <p:spPr>
          <a:xfrm>
            <a:off x="2636044" y="6285894"/>
            <a:ext cx="1479176" cy="3282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77457" y="4328325"/>
            <a:ext cx="1268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34207" y="4328325"/>
            <a:ext cx="1237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Accuracy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 Solo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repeatability with PPK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84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2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9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2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7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2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5840" y="4373880"/>
            <a:ext cx="715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Another Example of “Low Accuracy” Bowl Effect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102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GSD == less completeness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3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Smaller GSD == Less matched images (sometimes)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8812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39925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10378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Focal Length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Only one set of flights for comparison…</a:t>
            </a:r>
          </a:p>
          <a:p>
            <a:r>
              <a:rPr lang="en-US" dirty="0" smtClean="0"/>
              <a:t>30mm missed many of the offshore </a:t>
            </a:r>
            <a:r>
              <a:rPr lang="en-US" dirty="0" err="1" smtClean="0"/>
              <a:t>flightlines</a:t>
            </a:r>
            <a:endParaRPr lang="en-US" dirty="0" smtClean="0"/>
          </a:p>
          <a:p>
            <a:r>
              <a:rPr lang="en-US" dirty="0" smtClean="0"/>
              <a:t>Hard to make any comparisons here</a:t>
            </a:r>
          </a:p>
          <a:p>
            <a:r>
              <a:rPr lang="en-US" dirty="0"/>
              <a:t>	</a:t>
            </a:r>
            <a:r>
              <a:rPr lang="en-US" dirty="0" smtClean="0"/>
              <a:t>*Maybe longer focal length has smaller variance of error (which </a:t>
            </a:r>
            <a:r>
              <a:rPr lang="en-US" dirty="0" err="1" smtClean="0"/>
              <a:t>simUAS</a:t>
            </a:r>
            <a:r>
              <a:rPr lang="en-US" dirty="0" smtClean="0"/>
              <a:t> predicted)</a:t>
            </a:r>
          </a:p>
          <a:p>
            <a:r>
              <a:rPr lang="en-US" dirty="0"/>
              <a:t>	</a:t>
            </a:r>
            <a:r>
              <a:rPr lang="en-US" dirty="0" smtClean="0"/>
              <a:t>** but it only has points close to shore, which are more accurate for all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0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194</Words>
  <Application>Microsoft Office PowerPoint</Application>
  <PresentationFormat>Widescreen</PresentationFormat>
  <Paragraphs>35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Processing Results</vt:lpstr>
      <vt:lpstr>Processing Accuracy</vt:lpstr>
      <vt:lpstr>Process with correct camera accuracy setting in Photoscan</vt:lpstr>
      <vt:lpstr>PowerPoint Presentation</vt:lpstr>
      <vt:lpstr>GSD</vt:lpstr>
      <vt:lpstr>Smaller GSD == Less matched images (sometimes)</vt:lpstr>
      <vt:lpstr>PowerPoint Presentation</vt:lpstr>
      <vt:lpstr>PowerPoint Presentation</vt:lpstr>
      <vt:lpstr>Focal Length</vt:lpstr>
      <vt:lpstr>PowerPoint Presentation</vt:lpstr>
      <vt:lpstr>PowerPoint Presentation</vt:lpstr>
      <vt:lpstr>Overlap/Sidelap</vt:lpstr>
      <vt:lpstr>PowerPoint Presentation</vt:lpstr>
      <vt:lpstr>PowerPoint Presentation</vt:lpstr>
      <vt:lpstr>PowerPoint Presentation</vt:lpstr>
      <vt:lpstr>PowerPoint Presentation</vt:lpstr>
      <vt:lpstr>Oblique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Land in PPK Solo</vt:lpstr>
      <vt:lpstr>PowerPoint Presentation</vt:lpstr>
      <vt:lpstr>Repeat Solo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OSU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Results</dc:title>
  <dc:creator>Slocum, Richard Kevin</dc:creator>
  <cp:lastModifiedBy>Slocum, Richard Kevin</cp:lastModifiedBy>
  <cp:revision>8</cp:revision>
  <dcterms:created xsi:type="dcterms:W3CDTF">2018-10-29T02:07:59Z</dcterms:created>
  <dcterms:modified xsi:type="dcterms:W3CDTF">2018-10-29T03:31:33Z</dcterms:modified>
</cp:coreProperties>
</file>